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000048"/>
    <a:srgbClr val="38FF57"/>
    <a:srgbClr val="FBF7F5"/>
    <a:srgbClr val="FFFBFB"/>
    <a:srgbClr val="FEE3DA"/>
    <a:srgbClr val="000066"/>
    <a:srgbClr val="FFFFFF"/>
    <a:srgbClr val="4F4F51"/>
    <a:srgbClr val="000000"/>
    <a:srgbClr val="3B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4.995%" autoAdjust="0"/>
    <p:restoredTop sz="94.66%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tableStyles" Target="tableStyles.xml"/><Relationship Id="rId2" Type="http://purl.oclc.org/ooxml/officeDocument/relationships/slide" Target="slides/slid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theme" Target="theme/theme1.xml"/><Relationship Id="rId5" Type="http://purl.oclc.org/ooxml/officeDocument/relationships/slide" Target="slides/slide4.xml"/><Relationship Id="rId10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563B-2133-115F-2811-EEDCE74B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58C4C-6CE6-554B-371F-4484287FB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4674-0900-0CD2-9F6D-117D66D6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FC36-827C-98F4-A6BE-E163C034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35F5-B29A-9101-E7E7-CD1F03EF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00499080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CF20-769C-AFB1-91F6-E4EF54F4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443F9-B55F-58BA-1691-6A00F5A69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C2B5-383C-516B-F0DA-CDC5F3C2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D29A-1EC4-6167-A187-FAAF31B4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F9C74-6B1F-2B56-E19B-54C58825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93211838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BD533-88B3-6C3A-4271-64D94B4C5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359D-D28E-2C21-4630-DB348A732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9C00A-EA5F-BB9E-721B-C8E1C8D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F5FF6-268F-1564-1E52-A3EEF0BA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E2D47-C0F3-D2B1-0DD0-15D3B66A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12535852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3157-FC79-F20E-5988-561EF461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B2F6-CFF4-13ED-E71B-7BF9320B7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32FC4-8BED-F1D3-07FA-536800F1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07BB-323C-73C3-A433-CDD28578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04965-E573-47E1-CF4F-FD7EDFAE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21134859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3D72-1566-D075-596D-3203E6C9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19FED-38F6-4673-A094-2934E8E38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71DE-AD49-DEDD-6AD5-0D4928D1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82F2-EFBF-0E1F-CA06-A9C67C70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AC2F2-D650-9337-4226-70FCAE42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7166043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C09F-40F0-AFD2-9817-33AF1394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4A2D-CD82-2ED5-E705-BAA979D11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DC38-91E7-92D7-0457-5712BB1DD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9B278-9C53-32FF-B492-00913332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6ED40-F5A0-0AB1-96D0-8C13283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E6B0-AE4A-1A8A-75B2-31277BBF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3694895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1B41-A9E6-87C7-BD1D-ADC9FE39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76F1-C0EE-70A8-BC8F-7441DDCC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5C17C-AA51-96EC-2C32-900EFDC70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A3B04-8B82-DB17-F97E-FFB864614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95DFB-2CBA-E056-A273-67789E853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D5AD5-1E73-432F-AA09-FF62FA0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31342-46FC-7C21-E0D8-5B1A4C1B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B6580-6257-48C2-2295-625C9FB6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573838049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1EA4-F648-E477-0C56-8279F40E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1C5A1-FE01-4FB4-4F8D-10BC3E05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9A3A6-AA9D-EA4A-90BB-4831BF7A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E2E7A-A8E4-DBD0-EA1F-AF710384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24014780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6E0A4-EC27-742B-1D8B-C6B7F32F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13CDF-7AC1-F054-B6FA-2348B690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1945-A190-BD67-95BC-E439A1B1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46874010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03F2-AAF4-0D1F-29D0-8F338D87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0EA3-537B-1C6D-E471-C3FCE1F0D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7CA5-0FF9-7F50-D053-CE7956C28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1AA8-6A6F-3567-5DCC-9E726B77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2D6A-351F-6A3A-4670-70FB271B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A69A9-C86D-006F-17ED-24D1B812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899723345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E957-820E-3EA6-3F51-DC1BD024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033D6-D289-6B9B-F7A3-45D8DCEC1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31924-059A-665B-348A-A499DEA5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E80B2-FC2C-4E0E-66EF-A3B4E41D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44317-9794-613E-81B8-BBC0276C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DA0D6-AEF9-DC6B-6FA1-5A0F1AAE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4246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624A3-8D72-F241-464D-10A34F70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341A8-792A-16F3-21E6-3EA5A504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F9D23-2280-F85B-B00C-BBB110C3E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fld id="{9B5B51BE-9954-4221-9833-81ED5A900026}" type="datetimeFigureOut">
              <a:rPr lang="lv-LV" smtClean="0"/>
              <a:t>16.06.2024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C8C7E-41FC-974E-D493-A7E1577A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8FC0-AE81-5ECA-CD45-1D92B4B36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%"/>
                  </a:schemeClr>
                </a:solidFill>
              </a:defRPr>
            </a:lvl1pPr>
          </a:lstStyle>
          <a:p>
            <a:fld id="{FCAF7C95-A4E3-4362-AF7E-9A70B065490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56410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3.jp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4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5.jp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6.pn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7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9253C47F-DF29-C611-BA79-8D097D8053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4F4F51"/>
          </a:solidFill>
        </p:spPr>
        <p:style>
          <a:lnRef idx="2">
            <a:schemeClr val="dk1">
              <a:shade val="15%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42F8E-DB4C-C681-AD1D-17760C192C48}"/>
              </a:ext>
            </a:extLst>
          </p:cNvPr>
          <p:cNvSpPr txBox="1"/>
          <p:nvPr/>
        </p:nvSpPr>
        <p:spPr>
          <a:xfrm>
            <a:off x="6834909" y="619094"/>
            <a:ext cx="2789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6600" dirty="0">
                <a:latin typeface="Aptos ExtraBold" panose="020F0502020204030204" pitchFamily="34" charset="0"/>
              </a:rPr>
              <a:t>Caljan</a:t>
            </a:r>
          </a:p>
        </p:txBody>
      </p:sp>
      <p:pic>
        <p:nvPicPr>
          <p:cNvPr id="8" name="Picture 7" descr="A red and black arrows&#10;&#10;Description automatically generated">
            <a:extLst>
              <a:ext uri="{FF2B5EF4-FFF2-40B4-BE49-F238E27FC236}">
                <a16:creationId xmlns:a16="http://schemas.microsoft.com/office/drawing/2014/main" id="{700E9949-2F36-F7D6-B9C2-9549D11A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291" y="398177"/>
            <a:ext cx="1385456" cy="1549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9BFA0-F62C-CA6A-4408-2D9DC2B5D54B}"/>
              </a:ext>
            </a:extLst>
          </p:cNvPr>
          <p:cNvSpPr txBox="1"/>
          <p:nvPr/>
        </p:nvSpPr>
        <p:spPr>
          <a:xfrm>
            <a:off x="914400" y="4433638"/>
            <a:ext cx="2789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6600" dirty="0">
                <a:solidFill>
                  <a:srgbClr val="FFFFFF"/>
                </a:solidFill>
                <a:latin typeface="Aptos ExtraBold" panose="020F0502020204030204" pitchFamily="34" charset="0"/>
              </a:rPr>
              <a:t>S-TEC</a:t>
            </a:r>
          </a:p>
        </p:txBody>
      </p:sp>
      <p:pic>
        <p:nvPicPr>
          <p:cNvPr id="12" name="Picture 11" descr="A red white and blue circle with a white s in the middle&#10;&#10;Description automatically generated">
            <a:extLst>
              <a:ext uri="{FF2B5EF4-FFF2-40B4-BE49-F238E27FC236}">
                <a16:creationId xmlns:a16="http://schemas.microsoft.com/office/drawing/2014/main" id="{5194A93E-0241-41BB-6849-FCE282C36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80" y="4396835"/>
            <a:ext cx="1181602" cy="1181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AC5DDB-A295-047C-83F4-99979D9A1587}"/>
              </a:ext>
            </a:extLst>
          </p:cNvPr>
          <p:cNvSpPr txBox="1"/>
          <p:nvPr/>
        </p:nvSpPr>
        <p:spPr>
          <a:xfrm rot="1779599">
            <a:off x="2339023" y="2285161"/>
            <a:ext cx="6978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5400" dirty="0">
                <a:latin typeface="Aptos ExtraBold" panose="020F0502020204030204" pitchFamily="34" charset="0"/>
              </a:rPr>
              <a:t>Darba rezultāti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94317-8B2A-1F4A-8F2D-D8CEE71EC7E5}"/>
              </a:ext>
            </a:extLst>
          </p:cNvPr>
          <p:cNvSpPr txBox="1"/>
          <p:nvPr/>
        </p:nvSpPr>
        <p:spPr>
          <a:xfrm rot="1749185">
            <a:off x="10108893" y="5721958"/>
            <a:ext cx="203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400" dirty="0">
                <a:latin typeface="Aptos Display" panose="020B0004020202020204" pitchFamily="34" charset="0"/>
              </a:rPr>
              <a:t>Kārļa </a:t>
            </a:r>
            <a:r>
              <a:rPr lang="lv-LV" sz="2400" dirty="0" err="1">
                <a:latin typeface="Aptos Display" panose="020B0004020202020204" pitchFamily="34" charset="0"/>
              </a:rPr>
              <a:t>Melvera</a:t>
            </a:r>
            <a:r>
              <a:rPr lang="lv-LV" sz="2400" dirty="0">
                <a:latin typeface="Aptos Display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20522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C7EC-50F4-24DC-7736-E58E0C0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7C3F0-89B0-8D64-3A72-079BC8235F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4434CBD-CDB2-B11D-3525-8A68BE3E4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Caljan kompānija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pic>
        <p:nvPicPr>
          <p:cNvPr id="6" name="Picture 5" descr="A sign in front of a building&#10;&#10;Description automatically generated">
            <a:extLst>
              <a:ext uri="{FF2B5EF4-FFF2-40B4-BE49-F238E27FC236}">
                <a16:creationId xmlns:a16="http://schemas.microsoft.com/office/drawing/2014/main" id="{2656BECE-2F8D-83CB-8632-C777C5B7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294" y="1525493"/>
            <a:ext cx="6515268" cy="434079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820FA2-3FB2-1DC4-8493-A2A31D9907CE}"/>
              </a:ext>
            </a:extLst>
          </p:cNvPr>
          <p:cNvSpPr txBox="1"/>
          <p:nvPr/>
        </p:nvSpPr>
        <p:spPr>
          <a:xfrm>
            <a:off x="6181344" y="1525493"/>
            <a:ext cx="5532120" cy="375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lv-LV"/>
            </a:defPPr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indent="361950">
              <a:buFont typeface="Arial" panose="020B0604020202020204" pitchFamily="34" charset="0"/>
              <a:buChar char="•"/>
            </a:pPr>
            <a:r>
              <a:rPr lang="lv-LV" b="1" dirty="0">
                <a:latin typeface="Aptos Display" panose="020B0004020202020204" pitchFamily="34" charset="0"/>
              </a:rPr>
              <a:t>Caljan ir konveijeru un iepakojumu kompānija kura auksti vērtē drošību un efektivitāti.</a:t>
            </a:r>
          </a:p>
          <a:p>
            <a:pPr indent="361950">
              <a:buFont typeface="Arial" panose="020B0604020202020204" pitchFamily="34" charset="0"/>
              <a:buChar char="•"/>
            </a:pPr>
            <a:endParaRPr lang="lv-LV" b="1" dirty="0">
              <a:latin typeface="Aptos Display" panose="020B0004020202020204" pitchFamily="34" charset="0"/>
            </a:endParaRPr>
          </a:p>
          <a:p>
            <a:pPr indent="361950">
              <a:buFont typeface="Arial" panose="020B0604020202020204" pitchFamily="34" charset="0"/>
              <a:buChar char="•"/>
            </a:pPr>
            <a:r>
              <a:rPr lang="lv-LV" b="1" dirty="0">
                <a:latin typeface="Aptos Display" panose="020B0004020202020204" pitchFamily="34" charset="0"/>
              </a:rPr>
              <a:t>Datoru un programmēšanas sektors Latvijā ir domāts, lai izveidotu instrumentus kompānijas iekšienē un uzturēt citu darbinieku ierīces.</a:t>
            </a:r>
          </a:p>
        </p:txBody>
      </p:sp>
    </p:spTree>
    <p:extLst>
      <p:ext uri="{BB962C8B-B14F-4D97-AF65-F5344CB8AC3E}">
        <p14:creationId xmlns:p14="http://schemas.microsoft.com/office/powerpoint/2010/main" val="3949971252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C7EC-50F4-24DC-7736-E58E0C09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ECCA-5359-4212-2A33-0E3398A8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7C3F0-89B0-8D64-3A72-079BC8235F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F5FB6B-9B94-1373-93FE-341F66904143}"/>
              </a:ext>
            </a:extLst>
          </p:cNvPr>
          <p:cNvSpPr/>
          <p:nvPr/>
        </p:nvSpPr>
        <p:spPr>
          <a:xfrm>
            <a:off x="6069001" y="883444"/>
            <a:ext cx="53999" cy="509111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%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3535E-63F5-7FBD-6404-0E7202BBC716}"/>
              </a:ext>
            </a:extLst>
          </p:cNvPr>
          <p:cNvSpPr/>
          <p:nvPr/>
        </p:nvSpPr>
        <p:spPr>
          <a:xfrm>
            <a:off x="5010727" y="6000101"/>
            <a:ext cx="2170546" cy="798945"/>
          </a:xfrm>
          <a:prstGeom prst="roundRect">
            <a:avLst>
              <a:gd name="adj" fmla="val 50000"/>
            </a:avLst>
          </a:prstGeom>
          <a:solidFill>
            <a:schemeClr val="bg1">
              <a:lumMod val="85%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2200" dirty="0">
                <a:solidFill>
                  <a:schemeClr val="accent6">
                    <a:lumMod val="50%"/>
                  </a:schemeClr>
                </a:solidFill>
                <a:latin typeface="Aptos Black" panose="020B0004020202020204" pitchFamily="34" charset="0"/>
              </a:rPr>
              <a:t>Gala</a:t>
            </a:r>
            <a:r>
              <a:rPr lang="lv-LV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lv-LV" sz="2200" dirty="0" err="1">
                <a:solidFill>
                  <a:schemeClr val="accent6">
                    <a:lumMod val="50%"/>
                  </a:schemeClr>
                </a:solidFill>
                <a:latin typeface="Aptos Black" panose="020B0004020202020204" pitchFamily="34" charset="0"/>
              </a:rPr>
              <a:t>demo</a:t>
            </a:r>
            <a:endParaRPr lang="lv-LV" sz="2200" dirty="0">
              <a:solidFill>
                <a:schemeClr val="accent6">
                  <a:lumMod val="50%"/>
                </a:schemeClr>
              </a:solidFill>
              <a:latin typeface="Aptos Black" panose="020B00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7735204-7F67-AB40-8F7B-0B750343BB21}"/>
              </a:ext>
            </a:extLst>
          </p:cNvPr>
          <p:cNvCxnSpPr>
            <a:cxnSpLocks/>
            <a:stCxn id="52" idx="6"/>
            <a:endCxn id="17" idx="2"/>
          </p:cNvCxnSpPr>
          <p:nvPr/>
        </p:nvCxnSpPr>
        <p:spPr>
          <a:xfrm>
            <a:off x="6186728" y="1147515"/>
            <a:ext cx="1455922" cy="138010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EDE7FB-290B-E0AC-0125-A1CC1DC70903}"/>
              </a:ext>
            </a:extLst>
          </p:cNvPr>
          <p:cNvSpPr txBox="1"/>
          <p:nvPr/>
        </p:nvSpPr>
        <p:spPr>
          <a:xfrm>
            <a:off x="7882500" y="1071802"/>
            <a:ext cx="2724150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3D modelēšana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48AF0-C890-CCAC-B40A-0D69C2F5BC24}"/>
              </a:ext>
            </a:extLst>
          </p:cNvPr>
          <p:cNvSpPr/>
          <p:nvPr/>
        </p:nvSpPr>
        <p:spPr>
          <a:xfrm>
            <a:off x="7642650" y="115952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BFD5ED-F490-1060-9F04-261D7D1B6865}"/>
              </a:ext>
            </a:extLst>
          </p:cNvPr>
          <p:cNvCxnSpPr>
            <a:cxnSpLocks/>
            <a:stCxn id="53" idx="2"/>
            <a:endCxn id="22" idx="6"/>
          </p:cNvCxnSpPr>
          <p:nvPr/>
        </p:nvCxnSpPr>
        <p:spPr>
          <a:xfrm rot="10800000">
            <a:off x="4204456" y="2302725"/>
            <a:ext cx="1802273" cy="114604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4FC00F-BF8E-BD01-F2FC-881690CA6E31}"/>
              </a:ext>
            </a:extLst>
          </p:cNvPr>
          <p:cNvSpPr txBox="1"/>
          <p:nvPr/>
        </p:nvSpPr>
        <p:spPr>
          <a:xfrm>
            <a:off x="316019" y="2064925"/>
            <a:ext cx="4036533" cy="477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Unity skatuves izveide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5B2635-6F32-B076-C0F7-A35D478F1250}"/>
              </a:ext>
            </a:extLst>
          </p:cNvPr>
          <p:cNvSpPr/>
          <p:nvPr/>
        </p:nvSpPr>
        <p:spPr>
          <a:xfrm>
            <a:off x="3952455" y="217672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4434CBD-CDB2-B11D-3525-8A68BE3E4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Projekta plāns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F1CDE4-4FF5-A126-2A0C-F8A7A5C9FF0E}"/>
              </a:ext>
            </a:extLst>
          </p:cNvPr>
          <p:cNvSpPr/>
          <p:nvPr/>
        </p:nvSpPr>
        <p:spPr>
          <a:xfrm>
            <a:off x="5010727" y="58954"/>
            <a:ext cx="2170546" cy="798945"/>
          </a:xfrm>
          <a:prstGeom prst="roundRect">
            <a:avLst>
              <a:gd name="adj" fmla="val 47664"/>
            </a:avLst>
          </a:prstGeom>
          <a:solidFill>
            <a:schemeClr val="bg1">
              <a:lumMod val="85%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2200" dirty="0">
                <a:solidFill>
                  <a:srgbClr val="4C0808"/>
                </a:solidFill>
                <a:latin typeface="Aptos Black" panose="020B0004020202020204" pitchFamily="34" charset="0"/>
              </a:rPr>
              <a:t>Sākums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D3D4EEC-E003-25E4-532A-7A0DA38A21AB}"/>
              </a:ext>
            </a:extLst>
          </p:cNvPr>
          <p:cNvCxnSpPr>
            <a:cxnSpLocks/>
            <a:stCxn id="54" idx="6"/>
            <a:endCxn id="34" idx="2"/>
          </p:cNvCxnSpPr>
          <p:nvPr/>
        </p:nvCxnSpPr>
        <p:spPr>
          <a:xfrm>
            <a:off x="6186973" y="2912342"/>
            <a:ext cx="1440456" cy="349603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F47CC4-D361-37E7-6B64-AEA502102E87}"/>
              </a:ext>
            </a:extLst>
          </p:cNvPr>
          <p:cNvSpPr txBox="1"/>
          <p:nvPr/>
        </p:nvSpPr>
        <p:spPr>
          <a:xfrm>
            <a:off x="7867278" y="3048222"/>
            <a:ext cx="4090157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VR un MR sagatavošana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2554FBD-0F75-25C7-1A0A-2EAF2ACB3642}"/>
              </a:ext>
            </a:extLst>
          </p:cNvPr>
          <p:cNvSpPr/>
          <p:nvPr/>
        </p:nvSpPr>
        <p:spPr>
          <a:xfrm>
            <a:off x="7627429" y="3135945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290ACD-DBD1-7F3B-6ACB-F5C5F3585ABC}"/>
              </a:ext>
            </a:extLst>
          </p:cNvPr>
          <p:cNvSpPr txBox="1"/>
          <p:nvPr/>
        </p:nvSpPr>
        <p:spPr>
          <a:xfrm>
            <a:off x="1300933" y="4075472"/>
            <a:ext cx="2777522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Salikt visu kopā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5F934D6-E3F0-D8EE-8888-0B11E505E65E}"/>
              </a:ext>
            </a:extLst>
          </p:cNvPr>
          <p:cNvCxnSpPr>
            <a:cxnSpLocks/>
            <a:endCxn id="40" idx="6"/>
          </p:cNvCxnSpPr>
          <p:nvPr/>
        </p:nvCxnSpPr>
        <p:spPr>
          <a:xfrm rot="10800000" flipV="1">
            <a:off x="4245711" y="4302842"/>
            <a:ext cx="1823291" cy="1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578851E-7092-FC92-FCF7-B297C80A3C38}"/>
              </a:ext>
            </a:extLst>
          </p:cNvPr>
          <p:cNvSpPr/>
          <p:nvPr/>
        </p:nvSpPr>
        <p:spPr>
          <a:xfrm>
            <a:off x="3993710" y="4176844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2249EA5-ADE0-D9B3-1B00-AB6740C0D09A}"/>
              </a:ext>
            </a:extLst>
          </p:cNvPr>
          <p:cNvCxnSpPr>
            <a:cxnSpLocks/>
            <a:stCxn id="56" idx="6"/>
            <a:endCxn id="48" idx="2"/>
          </p:cNvCxnSpPr>
          <p:nvPr/>
        </p:nvCxnSpPr>
        <p:spPr>
          <a:xfrm>
            <a:off x="6186728" y="4969313"/>
            <a:ext cx="1440701" cy="189836"/>
          </a:xfrm>
          <a:prstGeom prst="bentConnector3">
            <a:avLst/>
          </a:prstGeom>
          <a:ln w="50800">
            <a:solidFill>
              <a:srgbClr val="38FF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79F3AC7-DECE-43BE-53DF-8E75C2CECA74}"/>
              </a:ext>
            </a:extLst>
          </p:cNvPr>
          <p:cNvSpPr txBox="1"/>
          <p:nvPr/>
        </p:nvSpPr>
        <p:spPr>
          <a:xfrm>
            <a:off x="7867278" y="4945426"/>
            <a:ext cx="4090157" cy="45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defRPr>
            </a:lvl1pPr>
            <a:lvl2pPr marL="685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lv-LV" dirty="0"/>
              <a:t>Atkļūdošana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22441F-A5D0-9EE2-0038-E5AFCDAAB4CF}"/>
              </a:ext>
            </a:extLst>
          </p:cNvPr>
          <p:cNvSpPr/>
          <p:nvPr/>
        </p:nvSpPr>
        <p:spPr>
          <a:xfrm>
            <a:off x="7627429" y="5033149"/>
            <a:ext cx="252000" cy="252000"/>
          </a:xfrm>
          <a:prstGeom prst="ellipse">
            <a:avLst/>
          </a:prstGeom>
          <a:solidFill>
            <a:srgbClr val="595959"/>
          </a:solidFill>
          <a:ln w="38100">
            <a:solidFill>
              <a:srgbClr val="38FF57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A62532-17BC-C115-A39A-3C9AB0732675}"/>
              </a:ext>
            </a:extLst>
          </p:cNvPr>
          <p:cNvSpPr/>
          <p:nvPr/>
        </p:nvSpPr>
        <p:spPr>
          <a:xfrm>
            <a:off x="6006728" y="1057515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1FB333A-EF25-F876-3080-187CD9AD3F8E}"/>
              </a:ext>
            </a:extLst>
          </p:cNvPr>
          <p:cNvSpPr/>
          <p:nvPr/>
        </p:nvSpPr>
        <p:spPr>
          <a:xfrm>
            <a:off x="6006728" y="2327329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B0B2961-9168-CEFB-7A40-34A6E73EFFB0}"/>
              </a:ext>
            </a:extLst>
          </p:cNvPr>
          <p:cNvSpPr/>
          <p:nvPr/>
        </p:nvSpPr>
        <p:spPr>
          <a:xfrm>
            <a:off x="6006973" y="2822342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972D02-FBC0-3CE9-D748-77FBEF3BF93A}"/>
              </a:ext>
            </a:extLst>
          </p:cNvPr>
          <p:cNvSpPr/>
          <p:nvPr/>
        </p:nvSpPr>
        <p:spPr>
          <a:xfrm>
            <a:off x="6024722" y="4212842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3662C8-AC8C-6DD7-697E-ABCE8FDA8BF2}"/>
              </a:ext>
            </a:extLst>
          </p:cNvPr>
          <p:cNvSpPr/>
          <p:nvPr/>
        </p:nvSpPr>
        <p:spPr>
          <a:xfrm>
            <a:off x="6006728" y="4879313"/>
            <a:ext cx="180000" cy="180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45719703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7602-896C-447C-ECA6-92DB122F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Caljan 3D modeļu veidošana</a:t>
            </a:r>
          </a:p>
        </p:txBody>
      </p:sp>
      <p:pic>
        <p:nvPicPr>
          <p:cNvPr id="5" name="Picture 4" descr="A group of shoes with green and grey colors&#10;&#10;Description automatically generated">
            <a:extLst>
              <a:ext uri="{FF2B5EF4-FFF2-40B4-BE49-F238E27FC236}">
                <a16:creationId xmlns:a16="http://schemas.microsoft.com/office/drawing/2014/main" id="{EAB49695-C3B1-17FC-7BDE-1D14C0BA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A22B-35DD-7724-77F5-2333004A9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21737"/>
            <a:ext cx="3941064" cy="6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Modeļa apgriešana</a:t>
            </a:r>
          </a:p>
          <a:p>
            <a:pPr marL="0" indent="0">
              <a:buNone/>
            </a:pPr>
            <a:endParaRPr lang="lv-LV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1DD45A-7825-9330-544E-BEC5450DADB3}"/>
              </a:ext>
            </a:extLst>
          </p:cNvPr>
          <p:cNvSpPr txBox="1">
            <a:spLocks/>
          </p:cNvSpPr>
          <p:nvPr/>
        </p:nvSpPr>
        <p:spPr>
          <a:xfrm>
            <a:off x="0" y="3971004"/>
            <a:ext cx="4041648" cy="60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Modeļa optimizācija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7D1872-48FE-720E-0E3D-7BF21F09BC46}"/>
              </a:ext>
            </a:extLst>
          </p:cNvPr>
          <p:cNvSpPr txBox="1">
            <a:spLocks/>
          </p:cNvSpPr>
          <p:nvPr/>
        </p:nvSpPr>
        <p:spPr>
          <a:xfrm>
            <a:off x="-50292" y="5305392"/>
            <a:ext cx="4041648" cy="60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Materiāla izveidošana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785411-503B-5CB4-CEFC-B65CBD3BA1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40680" cy="116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3D modelēšana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1099933377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EBB-F223-D5A8-A7A0-DD66C585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771DC-D665-8352-5280-9915C057D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pic>
        <p:nvPicPr>
          <p:cNvPr id="7" name="Content Placeholder 6" descr="A room with blue tiles&#10;&#10;Description automatically generated">
            <a:extLst>
              <a:ext uri="{FF2B5EF4-FFF2-40B4-BE49-F238E27FC236}">
                <a16:creationId xmlns:a16="http://schemas.microsoft.com/office/drawing/2014/main" id="{754EEABF-79C5-A827-1B41-7C4CAF42D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525493"/>
            <a:ext cx="6422136" cy="481660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045D46-C9F7-9EA8-47E3-99FDA05F3935}"/>
              </a:ext>
            </a:extLst>
          </p:cNvPr>
          <p:cNvSpPr txBox="1">
            <a:spLocks/>
          </p:cNvSpPr>
          <p:nvPr/>
        </p:nvSpPr>
        <p:spPr>
          <a:xfrm>
            <a:off x="0" y="13040"/>
            <a:ext cx="6640945" cy="131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%"/>
              </a:lnSpc>
              <a:buFont typeface="Arial" panose="020B0604020202020204" pitchFamily="34" charset="0"/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Unity skatuves izstrāde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2D5EE-1224-49B6-FF9A-D03E528593FB}"/>
              </a:ext>
            </a:extLst>
          </p:cNvPr>
          <p:cNvSpPr txBox="1"/>
          <p:nvPr/>
        </p:nvSpPr>
        <p:spPr>
          <a:xfrm>
            <a:off x="611328" y="1809591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Apgaismojums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E70937-C1FC-69A2-3F7A-4208AAEB20DE}"/>
              </a:ext>
            </a:extLst>
          </p:cNvPr>
          <p:cNvCxnSpPr>
            <a:cxnSpLocks/>
          </p:cNvCxnSpPr>
          <p:nvPr/>
        </p:nvCxnSpPr>
        <p:spPr>
          <a:xfrm rot="10800000">
            <a:off x="3044859" y="2064470"/>
            <a:ext cx="3176833" cy="914402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B070AE-6C0F-32B2-1645-EFE5FBC65671}"/>
              </a:ext>
            </a:extLst>
          </p:cNvPr>
          <p:cNvSpPr txBox="1"/>
          <p:nvPr/>
        </p:nvSpPr>
        <p:spPr>
          <a:xfrm>
            <a:off x="611328" y="3632906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Objekti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D7959E-F7E2-88F9-6AD8-181693259E3B}"/>
              </a:ext>
            </a:extLst>
          </p:cNvPr>
          <p:cNvCxnSpPr>
            <a:cxnSpLocks/>
          </p:cNvCxnSpPr>
          <p:nvPr/>
        </p:nvCxnSpPr>
        <p:spPr>
          <a:xfrm rot="10800000">
            <a:off x="1990173" y="3879129"/>
            <a:ext cx="6017755" cy="815818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681A60-740E-DE05-034B-68675477B2E7}"/>
              </a:ext>
            </a:extLst>
          </p:cNvPr>
          <p:cNvSpPr txBox="1"/>
          <p:nvPr/>
        </p:nvSpPr>
        <p:spPr>
          <a:xfrm>
            <a:off x="611328" y="5530252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Skatuves modelis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C2EFE14-31BB-F8B8-E467-C30F08FB568A}"/>
              </a:ext>
            </a:extLst>
          </p:cNvPr>
          <p:cNvCxnSpPr>
            <a:cxnSpLocks/>
          </p:cNvCxnSpPr>
          <p:nvPr/>
        </p:nvCxnSpPr>
        <p:spPr>
          <a:xfrm>
            <a:off x="3583709" y="5776473"/>
            <a:ext cx="2364509" cy="368157"/>
          </a:xfrm>
          <a:prstGeom prst="bentConnector3">
            <a:avLst>
              <a:gd name="adj1" fmla="val 50000"/>
            </a:avLst>
          </a:prstGeom>
          <a:ln w="38100">
            <a:solidFill>
              <a:srgbClr val="38FF57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144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CEBB-F223-D5A8-A7A0-DD66C585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771DC-D665-8352-5280-9915C057D2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A00796-45CD-4D7F-D7BA-19ECBC52FB5A}"/>
              </a:ext>
            </a:extLst>
          </p:cNvPr>
          <p:cNvCxnSpPr/>
          <p:nvPr/>
        </p:nvCxnSpPr>
        <p:spPr>
          <a:xfrm>
            <a:off x="526473" y="1495041"/>
            <a:ext cx="11102109" cy="0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932C1E4-C11C-BD2D-D55B-923AFCDE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4442691"/>
            <a:ext cx="12193413" cy="24153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04E980-519A-079C-1649-764B3363B562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96337" cy="129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.5%" lnSpcReduction="20%"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None/>
            </a:pPr>
            <a:r>
              <a:rPr lang="lv-LV" sz="7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VR un MR sagatavošana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793E5E-75A7-3D82-A288-4AE63A8072B0}"/>
              </a:ext>
            </a:extLst>
          </p:cNvPr>
          <p:cNvCxnSpPr>
            <a:cxnSpLocks/>
          </p:cNvCxnSpPr>
          <p:nvPr/>
        </p:nvCxnSpPr>
        <p:spPr>
          <a:xfrm rot="5400000">
            <a:off x="530362" y="1656659"/>
            <a:ext cx="1131075" cy="807839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D7EDC1-1215-9D39-E0B3-CDBF94950E7D}"/>
              </a:ext>
            </a:extLst>
          </p:cNvPr>
          <p:cNvSpPr txBox="1"/>
          <p:nvPr/>
        </p:nvSpPr>
        <p:spPr>
          <a:xfrm>
            <a:off x="140273" y="2624958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SDK apgūšana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D136F43-7AA4-E25C-0E77-4DE18F010E14}"/>
              </a:ext>
            </a:extLst>
          </p:cNvPr>
          <p:cNvCxnSpPr>
            <a:cxnSpLocks/>
          </p:cNvCxnSpPr>
          <p:nvPr/>
        </p:nvCxnSpPr>
        <p:spPr>
          <a:xfrm rot="5400000">
            <a:off x="2854913" y="1909802"/>
            <a:ext cx="1822681" cy="993159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A08C55-2D8A-FDAE-0FCD-C0F2F01A2ECE}"/>
              </a:ext>
            </a:extLst>
          </p:cNvPr>
          <p:cNvSpPr txBox="1"/>
          <p:nvPr/>
        </p:nvSpPr>
        <p:spPr>
          <a:xfrm>
            <a:off x="2190746" y="3317722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Integrācija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5635EB5-A7AC-954D-0C95-7A4CAE55DF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740" y="1765902"/>
            <a:ext cx="1822681" cy="1280957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15D509-4683-B8DD-3625-6A7B1F65545B}"/>
              </a:ext>
            </a:extLst>
          </p:cNvPr>
          <p:cNvSpPr txBox="1"/>
          <p:nvPr/>
        </p:nvSpPr>
        <p:spPr>
          <a:xfrm>
            <a:off x="5462655" y="3294058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Pārveidošana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D039E42-3CF9-4205-6447-7992F9C9415D}"/>
              </a:ext>
            </a:extLst>
          </p:cNvPr>
          <p:cNvCxnSpPr>
            <a:cxnSpLocks/>
          </p:cNvCxnSpPr>
          <p:nvPr/>
        </p:nvCxnSpPr>
        <p:spPr>
          <a:xfrm rot="5400000">
            <a:off x="9131186" y="1948108"/>
            <a:ext cx="1833984" cy="927846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145C0D-5C26-7008-77B8-F399FDC6E469}"/>
              </a:ext>
            </a:extLst>
          </p:cNvPr>
          <p:cNvSpPr txBox="1"/>
          <p:nvPr/>
        </p:nvSpPr>
        <p:spPr>
          <a:xfrm>
            <a:off x="8478364" y="3317721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Lietošana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430ADB-95C2-79B3-BC35-9DCB73BE1546}"/>
              </a:ext>
            </a:extLst>
          </p:cNvPr>
          <p:cNvSpPr txBox="1"/>
          <p:nvPr/>
        </p:nvSpPr>
        <p:spPr>
          <a:xfrm>
            <a:off x="6896337" y="2425686"/>
            <a:ext cx="3849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Testēšana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4288F87-09D5-F3ED-4E6C-EE9731381F3B}"/>
              </a:ext>
            </a:extLst>
          </p:cNvPr>
          <p:cNvCxnSpPr>
            <a:cxnSpLocks/>
          </p:cNvCxnSpPr>
          <p:nvPr/>
        </p:nvCxnSpPr>
        <p:spPr>
          <a:xfrm rot="5400000">
            <a:off x="7686708" y="1579054"/>
            <a:ext cx="936298" cy="756967"/>
          </a:xfrm>
          <a:prstGeom prst="bentConnector3">
            <a:avLst>
              <a:gd name="adj1" fmla="val 50000"/>
            </a:avLst>
          </a:prstGeom>
          <a:ln w="50800">
            <a:solidFill>
              <a:srgbClr val="38FF57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3532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94FA-40F6-B4A0-7341-6BCA59D1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E852E-5E8F-FAF5-59A5-B9AF31236C7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1515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pic>
        <p:nvPicPr>
          <p:cNvPr id="6" name="Content Placeholder 5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CEC5462B-A919-3E59-25E4-3101BE81B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.969%"/>
          <a:stretch/>
        </p:blipFill>
        <p:spPr>
          <a:xfrm>
            <a:off x="6445839" y="1027905"/>
            <a:ext cx="5433555" cy="3184843"/>
          </a:xfrm>
        </p:spPr>
      </p:pic>
      <p:pic>
        <p:nvPicPr>
          <p:cNvPr id="8" name="Picture 7" descr="A machine with a roller on it&#10;&#10;Description automatically generated with medium confidence">
            <a:extLst>
              <a:ext uri="{FF2B5EF4-FFF2-40B4-BE49-F238E27FC236}">
                <a16:creationId xmlns:a16="http://schemas.microsoft.com/office/drawing/2014/main" id="{2AA00093-8D88-8ACA-A199-562904A5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7" y="3591612"/>
            <a:ext cx="5423655" cy="30539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5A70B2-A64C-1D22-1307-9673E12F0175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613323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%"/>
              </a:lnSpc>
              <a:buNone/>
            </a:pPr>
            <a:r>
              <a:rPr lang="lv-LV" sz="3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	Gala produkts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BB470-8B9F-8C91-47B7-2EB2D263B42C}"/>
              </a:ext>
            </a:extLst>
          </p:cNvPr>
          <p:cNvSpPr txBox="1"/>
          <p:nvPr/>
        </p:nvSpPr>
        <p:spPr>
          <a:xfrm>
            <a:off x="1976777" y="3132953"/>
            <a:ext cx="1872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MR versija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758FC-62FD-81B2-9B8A-53CFCFB00FBD}"/>
              </a:ext>
            </a:extLst>
          </p:cNvPr>
          <p:cNvSpPr txBox="1"/>
          <p:nvPr/>
        </p:nvSpPr>
        <p:spPr>
          <a:xfrm>
            <a:off x="8266898" y="4212748"/>
            <a:ext cx="1791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600" dirty="0">
                <a:solidFill>
                  <a:schemeClr val="bg1">
                    <a:lumMod val="85%"/>
                  </a:schemeClr>
                </a:solidFill>
                <a:latin typeface="Aptos Black" panose="020F0502020204030204" pitchFamily="34" charset="0"/>
              </a:rPr>
              <a:t>VR versija</a:t>
            </a:r>
          </a:p>
        </p:txBody>
      </p:sp>
    </p:spTree>
    <p:extLst>
      <p:ext uri="{BB962C8B-B14F-4D97-AF65-F5344CB8AC3E}">
        <p14:creationId xmlns:p14="http://schemas.microsoft.com/office/powerpoint/2010/main" val="1215280593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  <a:ln w="2540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863</TotalTime>
  <Words>96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Black</vt:lpstr>
      <vt:lpstr>Aptos Display</vt:lpstr>
      <vt:lpstr>Aptos ExtraBold</vt:lpstr>
      <vt:lpstr>Arial</vt:lpstr>
      <vt:lpstr>Office Theme</vt:lpstr>
      <vt:lpstr>PowerPoint Presentation</vt:lpstr>
      <vt:lpstr>PowerPoint Presentation</vt:lpstr>
      <vt:lpstr>PowerPoint Presentation</vt:lpstr>
      <vt:lpstr>Caljan 3D modeļu veidošana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 Melv</dc:creator>
  <cp:lastModifiedBy>kate Melv</cp:lastModifiedBy>
  <cp:revision>22</cp:revision>
  <dcterms:created xsi:type="dcterms:W3CDTF">2024-06-13T20:32:59Z</dcterms:created>
  <dcterms:modified xsi:type="dcterms:W3CDTF">2024-06-16T16:12:59Z</dcterms:modified>
</cp:coreProperties>
</file>